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8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0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303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30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729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18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53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2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5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5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1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8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1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3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6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8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371" y="807962"/>
            <a:ext cx="8664403" cy="1646302"/>
          </a:xfrm>
        </p:spPr>
        <p:txBody>
          <a:bodyPr/>
          <a:lstStyle/>
          <a:p>
            <a:r>
              <a:rPr lang="en-US" dirty="0" smtClean="0"/>
              <a:t>Computer Care &amp; Handling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Creating </a:t>
            </a:r>
            <a:r>
              <a:rPr lang="en-US" sz="2000" dirty="0" smtClean="0"/>
              <a:t>a safe workspace</a:t>
            </a:r>
          </a:p>
          <a:p>
            <a:r>
              <a:rPr lang="en-US" sz="2000" dirty="0" smtClean="0"/>
              <a:t>CBA </a:t>
            </a:r>
          </a:p>
          <a:p>
            <a:r>
              <a:rPr lang="en-US" sz="2000" dirty="0" smtClean="0"/>
              <a:t>FW:  1.2.2 &amp;1.2.3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7" y="3016884"/>
            <a:ext cx="3164795" cy="31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0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Clean!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668" y="2658637"/>
            <a:ext cx="3429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252" y="3263474"/>
            <a:ext cx="3333750" cy="2219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57" y="1265747"/>
            <a:ext cx="8954861" cy="10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0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18" y="748834"/>
            <a:ext cx="8534400" cy="1507067"/>
          </a:xfrm>
        </p:spPr>
        <p:txBody>
          <a:bodyPr/>
          <a:lstStyle/>
          <a:p>
            <a:r>
              <a:rPr lang="en-US" dirty="0" smtClean="0"/>
              <a:t>Keep It Cool!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0501" y="1771909"/>
            <a:ext cx="3857625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737" y="4843536"/>
            <a:ext cx="7909152" cy="125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away from suspicious sites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231" y="1595117"/>
            <a:ext cx="8357969" cy="1322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00" y="3396342"/>
            <a:ext cx="1558487" cy="2139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28" y="3217555"/>
            <a:ext cx="2135156" cy="231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6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65274"/>
            <a:ext cx="8534400" cy="1507067"/>
          </a:xfrm>
        </p:spPr>
        <p:txBody>
          <a:bodyPr/>
          <a:lstStyle/>
          <a:p>
            <a:r>
              <a:rPr lang="en-US" dirty="0" smtClean="0"/>
              <a:t>Keep a Back up!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43" y="2955412"/>
            <a:ext cx="3423557" cy="3423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233425"/>
            <a:ext cx="8953500" cy="209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484272"/>
            <a:ext cx="27432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24" y="3231175"/>
            <a:ext cx="1841046" cy="143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42" y="5155189"/>
            <a:ext cx="3082811" cy="150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98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Organized!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182" y="2032000"/>
            <a:ext cx="6972820" cy="2681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008" y="5282820"/>
            <a:ext cx="4486275" cy="1019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32689" y="1270000"/>
            <a:ext cx="346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File 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133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a grip on 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5249"/>
            <a:ext cx="8596668" cy="23098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 Carry your laptop with two hands</a:t>
            </a:r>
          </a:p>
          <a:p>
            <a:r>
              <a:rPr lang="en-US" sz="2800" dirty="0" smtClean="0"/>
              <a:t>Do hold the laptop by it’s base</a:t>
            </a:r>
          </a:p>
          <a:p>
            <a:r>
              <a:rPr lang="en-US" sz="2800" dirty="0" smtClean="0"/>
              <a:t>Don’t carry it with one hand or carry it by the screen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8807">
            <a:off x="3837064" y="3747034"/>
            <a:ext cx="3698405" cy="2467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20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785257"/>
            <a:ext cx="8596668" cy="42561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Adjust your chair</a:t>
            </a:r>
          </a:p>
          <a:p>
            <a:r>
              <a:rPr lang="en-US" sz="2800" dirty="0" smtClean="0"/>
              <a:t>Keep your keyboard at a comfortable height</a:t>
            </a:r>
          </a:p>
          <a:p>
            <a:r>
              <a:rPr lang="en-US" sz="2800" dirty="0" smtClean="0"/>
              <a:t>Keep the mouse close to the keyboard</a:t>
            </a:r>
          </a:p>
          <a:p>
            <a:r>
              <a:rPr lang="en-US" sz="2800" dirty="0" smtClean="0"/>
              <a:t>Place the monitor at a comfortable distance</a:t>
            </a:r>
          </a:p>
          <a:p>
            <a:r>
              <a:rPr lang="en-US" sz="2800" dirty="0" smtClean="0"/>
              <a:t>Avoid clutter</a:t>
            </a:r>
          </a:p>
          <a:p>
            <a:r>
              <a:rPr lang="en-US" sz="2800" dirty="0" smtClean="0"/>
              <a:t>Take frequent breaks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56" y="4314813"/>
            <a:ext cx="1569246" cy="2242363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807963" y="494695"/>
            <a:ext cx="8596668" cy="18265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Tips for Creating a safe </a:t>
            </a:r>
            <a:br>
              <a:rPr lang="en-US" dirty="0" smtClean="0"/>
            </a:br>
            <a:r>
              <a:rPr lang="en-US" dirty="0" smtClean="0"/>
              <a:t>work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293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104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Computer Care &amp; Handling</vt:lpstr>
      <vt:lpstr>Keep It Clean! </vt:lpstr>
      <vt:lpstr>Keep It Cool!</vt:lpstr>
      <vt:lpstr>Keep away from suspicious sites</vt:lpstr>
      <vt:lpstr>Keep a Back up!</vt:lpstr>
      <vt:lpstr>Keep it Organized! </vt:lpstr>
      <vt:lpstr>Keep a grip on it </vt:lpstr>
      <vt:lpstr>PowerPoint Presentation</vt:lpstr>
    </vt:vector>
  </TitlesOfParts>
  <Company>RSD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Care &amp; Handling</dc:title>
  <dc:creator>Desha Lewis</dc:creator>
  <cp:lastModifiedBy>Candace Freeman</cp:lastModifiedBy>
  <cp:revision>8</cp:revision>
  <dcterms:created xsi:type="dcterms:W3CDTF">2014-08-25T01:31:49Z</dcterms:created>
  <dcterms:modified xsi:type="dcterms:W3CDTF">2015-06-08T19:42:30Z</dcterms:modified>
</cp:coreProperties>
</file>